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03C80-7FD2-4E57-9562-207C50CD338E}" type="datetimeFigureOut">
              <a:rPr lang="de-CH" smtClean="0"/>
              <a:t>10.02.2014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84F8-B1CF-4587-AF36-A2EDC1C0C312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03C80-7FD2-4E57-9562-207C50CD338E}" type="datetimeFigureOut">
              <a:rPr lang="de-CH" smtClean="0"/>
              <a:t>10.02.2014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84F8-B1CF-4587-AF36-A2EDC1C0C312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03C80-7FD2-4E57-9562-207C50CD338E}" type="datetimeFigureOut">
              <a:rPr lang="de-CH" smtClean="0"/>
              <a:t>10.02.2014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84F8-B1CF-4587-AF36-A2EDC1C0C312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03C80-7FD2-4E57-9562-207C50CD338E}" type="datetimeFigureOut">
              <a:rPr lang="de-CH" smtClean="0"/>
              <a:t>10.02.2014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84F8-B1CF-4587-AF36-A2EDC1C0C312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03C80-7FD2-4E57-9562-207C50CD338E}" type="datetimeFigureOut">
              <a:rPr lang="de-CH" smtClean="0"/>
              <a:t>10.02.2014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84F8-B1CF-4587-AF36-A2EDC1C0C312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03C80-7FD2-4E57-9562-207C50CD338E}" type="datetimeFigureOut">
              <a:rPr lang="de-CH" smtClean="0"/>
              <a:t>10.02.2014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84F8-B1CF-4587-AF36-A2EDC1C0C312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03C80-7FD2-4E57-9562-207C50CD338E}" type="datetimeFigureOut">
              <a:rPr lang="de-CH" smtClean="0"/>
              <a:t>10.02.2014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84F8-B1CF-4587-AF36-A2EDC1C0C312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03C80-7FD2-4E57-9562-207C50CD338E}" type="datetimeFigureOut">
              <a:rPr lang="de-CH" smtClean="0"/>
              <a:t>10.02.2014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84F8-B1CF-4587-AF36-A2EDC1C0C312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03C80-7FD2-4E57-9562-207C50CD338E}" type="datetimeFigureOut">
              <a:rPr lang="de-CH" smtClean="0"/>
              <a:t>10.02.2014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84F8-B1CF-4587-AF36-A2EDC1C0C312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03C80-7FD2-4E57-9562-207C50CD338E}" type="datetimeFigureOut">
              <a:rPr lang="de-CH" smtClean="0"/>
              <a:t>10.02.2014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84F8-B1CF-4587-AF36-A2EDC1C0C312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03C80-7FD2-4E57-9562-207C50CD338E}" type="datetimeFigureOut">
              <a:rPr lang="de-CH" smtClean="0"/>
              <a:t>10.02.2014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84F8-B1CF-4587-AF36-A2EDC1C0C312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03C80-7FD2-4E57-9562-207C50CD338E}" type="datetimeFigureOut">
              <a:rPr lang="de-CH" smtClean="0"/>
              <a:t>10.02.2014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784F8-B1CF-4587-AF36-A2EDC1C0C312}" type="slidenum">
              <a:rPr lang="de-CH" smtClean="0"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Presentation1.ppt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827584" y="476672"/>
          <a:ext cx="7596336" cy="5697252"/>
        </p:xfrm>
        <a:graphic>
          <a:graphicData uri="http://schemas.openxmlformats.org/presentationml/2006/ole">
            <p:oleObj spid="_x0000_s1027" name="Presentation" r:id="rId3" imgW="4570537" imgH="3427608" progId="PowerPoint.Show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Larissa-Design</vt:lpstr>
      <vt:lpstr>Microsoft Office PowerPoint Presentation</vt:lpstr>
      <vt:lpstr>Folie 1</vt:lpstr>
    </vt:vector>
  </TitlesOfParts>
  <Company>Bundesverwaltung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Müller Renate</dc:creator>
  <cp:lastModifiedBy>Müller Renate</cp:lastModifiedBy>
  <cp:revision>1</cp:revision>
  <dcterms:created xsi:type="dcterms:W3CDTF">2014-02-10T11:27:42Z</dcterms:created>
  <dcterms:modified xsi:type="dcterms:W3CDTF">2014-02-10T11:29:05Z</dcterms:modified>
</cp:coreProperties>
</file>